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38" r:id="rId3"/>
    <p:sldId id="439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34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6" r:id="rId32"/>
    <p:sldId id="467" r:id="rId33"/>
    <p:sldId id="468" r:id="rId34"/>
    <p:sldId id="469" r:id="rId35"/>
    <p:sldId id="470" r:id="rId36"/>
    <p:sldId id="471" r:id="rId37"/>
    <p:sldId id="473" r:id="rId38"/>
    <p:sldId id="474" r:id="rId39"/>
    <p:sldId id="475" r:id="rId40"/>
    <p:sldId id="472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497" r:id="rId63"/>
    <p:sldId id="498" r:id="rId64"/>
    <p:sldId id="499" r:id="rId65"/>
    <p:sldId id="500" r:id="rId66"/>
    <p:sldId id="501" r:id="rId67"/>
    <p:sldId id="502" r:id="rId68"/>
    <p:sldId id="503" r:id="rId69"/>
    <p:sldId id="504" r:id="rId70"/>
    <p:sldId id="505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608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73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47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75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63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58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56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04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6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63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7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6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6EB49-DE87-4583-8089-437B7BFF2A2A}" type="datetimeFigureOut">
              <a:rPr lang="en-IN" smtClean="0"/>
              <a:t>04-09-2023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89E00-ED66-4075-8BAD-378CB07A99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874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81268-9560-B7F3-C627-53AE4A5E4931}"/>
              </a:ext>
            </a:extLst>
          </p:cNvPr>
          <p:cNvSpPr/>
          <p:nvPr/>
        </p:nvSpPr>
        <p:spPr>
          <a:xfrm>
            <a:off x="2832788" y="2806349"/>
            <a:ext cx="68355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Basics of Cyber Security</a:t>
            </a:r>
            <a:endParaRPr lang="en-US" sz="5400" b="0" cap="none" spc="0" dirty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951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C286B-5B57-0DD9-064D-BD736568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1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91479-AD5C-A748-5418-D2B0BAAC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8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25362-9BC6-F047-16E7-C188E436B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0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C9AAB-E1D8-71EB-30BB-C4606818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4F691-971D-3A13-90DF-47138F81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6D927-6DE6-E06B-3285-196B9065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08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76884-2C63-677F-A6AE-6426ECCA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51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5CA4F-C7BE-C624-67F9-DCAAE2FB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5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00D97-D23A-CBD5-8AFB-95568AD0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753D6-DEDB-8739-8D9E-1CA14ED8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2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16305-5A8F-1513-ED0A-BE40F291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5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00D51-3C20-9322-849B-5002796C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B9D48-5DF7-C59E-90D9-AFB7DD24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04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D2471-133D-43A1-BEFD-730A4A6A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5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E8EAE-49C8-4D6B-FE32-E49CE367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5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83595-C002-65FA-7032-094F8907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6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7C81A-FA54-12C2-453F-C1F3913F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5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702EF-21C0-8FC0-BE02-F1AB5927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9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D4E55-2D18-C512-E2F8-C8CB1C99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3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97EDD-7172-D2BD-75AF-0AA96AA77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13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EC398-40CE-5B79-D20B-77D6664F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5907B-305F-BBD6-3B7D-41678FCF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17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68498-9562-A1FE-2366-97C25B5F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40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597BC-8ACD-06E8-C208-5AEA69F8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42D50-9CE8-746E-9E92-E8CBB527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05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50EF9-6499-9185-34DA-31151A9A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19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29F24-61E0-1DA7-9346-6F394B45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87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B624A-7E50-7690-1040-ACF8B752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49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E9D95-B986-71B2-8BBC-A6C6B56B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36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AD45C-D517-C4D0-5CA5-C837E1E4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94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399F5-E261-5466-88BC-53CFAAC3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11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F37E5-3C6D-D25E-E9D0-D9146A79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48044-5CED-E6C7-887C-23430E31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8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F960-39B4-7AB0-B29C-9E2DB486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D4B59-E452-3490-49C2-E880FA24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13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5FF48-921B-EBF1-9B92-2BF200F7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8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EBBB9-3372-D4FA-B52E-6A0DCF00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90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34B83-BF95-6916-FFCB-1646D870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2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DE37C-41DA-54BD-917B-4F4005F7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17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F1BD9B-3117-54FD-ACDE-A63FACDBD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60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C36FD-2297-5DE1-ED4F-33C784EC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62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F6B74-E5F7-4955-4E22-295BB56D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25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1D8E3-457E-FCB7-68FD-9B1DB348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6D62E-767F-341E-3486-6976D16A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15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0AFC2-1D01-6E93-A040-192AEAAF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76" y="0"/>
            <a:ext cx="12237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76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CA05E-4201-6991-F665-3AFB5DD0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2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5AAD4-6988-1E12-1CE1-0CA90852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0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1AE36-D0F1-32B8-D858-26AE8765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82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90B12-4DD0-5879-DA63-8F2648C69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3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F80DA-9E79-369A-31A6-A50552B94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2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F0230-93E8-1C86-43D3-9AC6194A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7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72B2A-5797-A7E9-AD2F-AFFEFF48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99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3F9BA-C0A1-8AE9-6A02-391BFE04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11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61DB5-7DE6-C4F8-7F0E-4E84E0A7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2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F49B8-C407-EB7D-AC9E-C727AD44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82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CC5A3-2D38-796A-BDF6-9B8C3E39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10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9CEE6-E945-4450-A931-2557DB08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4B27B-CAD4-763D-AFBA-FDAC3FB4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08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A9F6C-6943-D4C2-EFE7-E09E1DE7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D88E7-5E94-3BFA-878B-681ABDFD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1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D4390-E576-2DCE-846D-3F18D631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7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D8F3B-9F4A-F7CE-DB17-F3C9EE98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62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53ABD-6A6E-A2E5-BDEC-8F9BD201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259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0A9EF-FBC7-BBB3-EA0B-4CC8DC61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03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BD200-EB7E-C37F-DDBF-A9614C37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8" y="0"/>
            <a:ext cx="12214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5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2B389-FB86-F1F6-1317-129C2C57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049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1C2A2-13DA-CB8A-2502-26916595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016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E52F8-EF8A-26BA-B61B-13CBF57F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0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016BC-2D51-00A4-CA07-335A2FEF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66" y="0"/>
            <a:ext cx="12213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49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AF845-6D09-9627-A9B1-C6572BBE5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54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01D62-E0C7-8644-6006-E37C6690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741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5C56A-D73A-BC41-73A2-2D0DF1BE0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36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7C167-8BA4-72DF-7ABD-A27E0DE2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44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2623D-F999-3A00-148C-2E2C44A4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829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F6A41-4645-78A5-4910-98858B50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66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D2FBE-C971-C4D7-8113-067D9C40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3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D3B15-76C1-2A94-1EAE-19FB1192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856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48316-C539-D391-0C7D-D866D54A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681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A907A-0314-6198-12F5-34587746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910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A08C0-99D6-BDD0-EB37-3FD0A4E8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190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429E6-AC78-F072-76F5-A62DD3896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47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8EED4-BEF6-9CC3-0051-92AAEC37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274"/>
            <a:ext cx="12192000" cy="69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44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0A702-EAB0-CADE-7953-730C71414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7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0E2A33-B51A-BACB-434F-EB53EF2A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52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18331-E27D-D166-09FB-BD7ADE91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21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F7F78-1E00-485E-A1C3-F7DE9467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898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C7029-85FB-688D-2750-3B4E653C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30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A970F-FEAC-0C29-3E74-7C3D39BB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426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2E729-D0BF-D44A-0291-C3A7A9EA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70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7F7664-DC6E-6BCB-571E-9ABDF562E759}"/>
              </a:ext>
            </a:extLst>
          </p:cNvPr>
          <p:cNvSpPr/>
          <p:nvPr/>
        </p:nvSpPr>
        <p:spPr>
          <a:xfrm>
            <a:off x="5015415" y="2439301"/>
            <a:ext cx="2161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84751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367</TotalTime>
  <Words>5</Words>
  <Application>Microsoft Office PowerPoint</Application>
  <PresentationFormat>Widescreen</PresentationFormat>
  <Paragraphs>2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sharma</dc:creator>
  <cp:lastModifiedBy>anurag sharma</cp:lastModifiedBy>
  <cp:revision>17</cp:revision>
  <dcterms:created xsi:type="dcterms:W3CDTF">2023-09-02T05:29:50Z</dcterms:created>
  <dcterms:modified xsi:type="dcterms:W3CDTF">2023-09-03T19:03:24Z</dcterms:modified>
</cp:coreProperties>
</file>